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
  </p:notesMasterIdLst>
  <p:handoutMasterIdLst>
    <p:handoutMasterId r:id="rId13"/>
  </p:handoutMasterIdLst>
  <p:sldIdLst>
    <p:sldId id="258" r:id="rId5"/>
    <p:sldId id="335" r:id="rId6"/>
    <p:sldId id="336" r:id="rId7"/>
    <p:sldId id="337" r:id="rId8"/>
    <p:sldId id="341" r:id="rId9"/>
    <p:sldId id="342" r:id="rId10"/>
    <p:sldId id="340" r:id="rId11"/>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49" autoAdjust="0"/>
  </p:normalViewPr>
  <p:slideViewPr>
    <p:cSldViewPr snapToGrid="0">
      <p:cViewPr varScale="1">
        <p:scale>
          <a:sx n="68" d="100"/>
          <a:sy n="68" d="100"/>
        </p:scale>
        <p:origin x="816" y="60"/>
      </p:cViewPr>
      <p:guideLst/>
    </p:cSldViewPr>
  </p:slideViewPr>
  <p:outlineViewPr>
    <p:cViewPr>
      <p:scale>
        <a:sx n="33" d="100"/>
        <a:sy n="33" d="100"/>
      </p:scale>
      <p:origin x="0" y="-165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378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654ACDB4-642F-4F82-9C8D-2DC384BF8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9ABB06E6-7341-4F07-8285-8B35565B9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DD041BA-4AFA-4F13-82BC-781365038C0F}" type="datetime1">
              <a:rPr lang="es-ES" smtClean="0"/>
              <a:t>04/10/2020</a:t>
            </a:fld>
            <a:endParaRPr lang="es-ES"/>
          </a:p>
        </p:txBody>
      </p:sp>
      <p:sp>
        <p:nvSpPr>
          <p:cNvPr id="4" name="Marcador de pie de página 3">
            <a:extLst>
              <a:ext uri="{FF2B5EF4-FFF2-40B4-BE49-F238E27FC236}">
                <a16:creationId xmlns:a16="http://schemas.microsoft.com/office/drawing/2014/main" id="{F2C88C94-6E7C-4506-82BE-23DAD04DCE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45A5C082-911A-46EA-8DF6-A63F9F9E0A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C3086C9-2826-46AE-BD8E-F12CB3F9C8B4}" type="slidenum">
              <a:rPr lang="es-ES" smtClean="0"/>
              <a:t>‹#›</a:t>
            </a:fld>
            <a:endParaRPr lang="es-ES"/>
          </a:p>
        </p:txBody>
      </p:sp>
    </p:spTree>
    <p:extLst>
      <p:ext uri="{BB962C8B-B14F-4D97-AF65-F5344CB8AC3E}">
        <p14:creationId xmlns:p14="http://schemas.microsoft.com/office/powerpoint/2010/main" val="18759103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CDDB5A2-E9D4-4263-9451-16E1E8A66259}" type="datetime1">
              <a:rPr lang="es-ES" noProof="0" smtClean="0"/>
              <a:t>04/10/2020</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AD0BC5-116C-42CF-8B28-245F66D50665}" type="slidenum">
              <a:rPr lang="es-ES" noProof="0" smtClean="0"/>
              <a:t>‹#›</a:t>
            </a:fld>
            <a:endParaRPr lang="es-ES" noProof="0"/>
          </a:p>
        </p:txBody>
      </p:sp>
    </p:spTree>
    <p:extLst>
      <p:ext uri="{BB962C8B-B14F-4D97-AF65-F5344CB8AC3E}">
        <p14:creationId xmlns:p14="http://schemas.microsoft.com/office/powerpoint/2010/main" val="249981893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0FAD0BC5-116C-42CF-8B28-245F66D50665}" type="slidenum">
              <a:rPr lang="es-ES" smtClean="0"/>
              <a:t>1</a:t>
            </a:fld>
            <a:endParaRPr lang="es-ES" dirty="0"/>
          </a:p>
        </p:txBody>
      </p:sp>
    </p:spTree>
    <p:extLst>
      <p:ext uri="{BB962C8B-B14F-4D97-AF65-F5344CB8AC3E}">
        <p14:creationId xmlns:p14="http://schemas.microsoft.com/office/powerpoint/2010/main" val="4228882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0FAD0BC5-116C-42CF-8B28-245F66D50665}" type="slidenum">
              <a:rPr lang="es-ES" smtClean="0"/>
              <a:t>2</a:t>
            </a:fld>
            <a:endParaRPr lang="es-ES" dirty="0"/>
          </a:p>
        </p:txBody>
      </p:sp>
    </p:spTree>
    <p:extLst>
      <p:ext uri="{BB962C8B-B14F-4D97-AF65-F5344CB8AC3E}">
        <p14:creationId xmlns:p14="http://schemas.microsoft.com/office/powerpoint/2010/main" val="24675001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Imagen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ángulo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680322" y="2733709"/>
            <a:ext cx="8144134" cy="1373070"/>
          </a:xfrm>
        </p:spPr>
        <p:txBody>
          <a:bodyPr rtlCol="0" anchor="b">
            <a:noAutofit/>
          </a:bodyPr>
          <a:lstStyle>
            <a:lvl1pPr algn="r">
              <a:defRPr sz="5400"/>
            </a:lvl1pPr>
          </a:lstStyle>
          <a:p>
            <a:pPr rtl="0"/>
            <a:r>
              <a:rPr lang="es-ES" noProof="0"/>
              <a:t>Haga clic para modificar el estilo de título del patrón</a:t>
            </a:r>
          </a:p>
        </p:txBody>
      </p:sp>
      <p:sp>
        <p:nvSpPr>
          <p:cNvPr id="3" name="Subtítulo 2"/>
          <p:cNvSpPr>
            <a:spLocks noGrp="1"/>
          </p:cNvSpPr>
          <p:nvPr>
            <p:ph type="subTitle" idx="1"/>
          </p:nvPr>
        </p:nvSpPr>
        <p:spPr>
          <a:xfrm>
            <a:off x="680322" y="4394039"/>
            <a:ext cx="8144134" cy="1117687"/>
          </a:xfrm>
        </p:spPr>
        <p:txBody>
          <a:bodyPr rtlCol="0">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sp>
        <p:nvSpPr>
          <p:cNvPr id="4" name="Marcador de fecha 3"/>
          <p:cNvSpPr>
            <a:spLocks noGrp="1"/>
          </p:cNvSpPr>
          <p:nvPr>
            <p:ph type="dt" sz="half" idx="10"/>
          </p:nvPr>
        </p:nvSpPr>
        <p:spPr/>
        <p:txBody>
          <a:bodyPr rtlCol="0"/>
          <a:lstStyle/>
          <a:p>
            <a:pPr rtl="0"/>
            <a:fld id="{A99C4F06-3B18-4450-8B5C-B6AF0DDC1F93}" type="datetime1">
              <a:rPr lang="es-ES" noProof="0" smtClean="0"/>
              <a:t>04/10/2020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a:xfrm>
            <a:off x="9255346" y="2750337"/>
            <a:ext cx="1171888" cy="1356442"/>
          </a:xfrm>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ángulo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4711616"/>
            <a:ext cx="9613859" cy="453051"/>
          </a:xfrm>
        </p:spPr>
        <p:txBody>
          <a:bodyPr rtlCol="0" anchor="b">
            <a:normAutofit/>
          </a:bodyPr>
          <a:lstStyle>
            <a:lvl1pPr>
              <a:defRPr sz="24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p:nvPr>
        </p:nvSpPr>
        <p:spPr>
          <a:xfrm>
            <a:off x="680319" y="5169583"/>
            <a:ext cx="9613862" cy="622971"/>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43A5A5C0-0742-4BAF-A95B-E31DBCF725E0}" type="datetime1">
              <a:rPr lang="es-ES" noProof="0" smtClean="0"/>
              <a:t>04/10/2020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a:xfrm>
            <a:off x="10729455" y="4711309"/>
            <a:ext cx="1154151" cy="1090789"/>
          </a:xfrm>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ángulo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609597"/>
            <a:ext cx="9613858" cy="3592750"/>
          </a:xfrm>
        </p:spPr>
        <p:txBody>
          <a:bodyPr rtlCol="0" anchor="ctr"/>
          <a:lstStyle>
            <a:lvl1pPr>
              <a:defRPr sz="3200"/>
            </a:lvl1pPr>
          </a:lstStyle>
          <a:p>
            <a:pPr rtl="0"/>
            <a:r>
              <a:rPr lang="es-ES" noProof="0"/>
              <a:t>Haga clic para modificar el estilo de título del patrón</a:t>
            </a:r>
          </a:p>
        </p:txBody>
      </p:sp>
      <p:sp>
        <p:nvSpPr>
          <p:cNvPr id="4" name="Marcador de texto 3"/>
          <p:cNvSpPr>
            <a:spLocks noGrp="1"/>
          </p:cNvSpPr>
          <p:nvPr>
            <p:ph type="body" sz="half" idx="2"/>
          </p:nvPr>
        </p:nvSpPr>
        <p:spPr>
          <a:xfrm>
            <a:off x="680322" y="4711615"/>
            <a:ext cx="9613859" cy="1090789"/>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214168C6-B521-419C-B633-C989CA8C2FB2}" type="datetime1">
              <a:rPr lang="es-ES" noProof="0" smtClean="0"/>
              <a:t>04/10/2020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a:xfrm>
            <a:off x="10729455" y="4711615"/>
            <a:ext cx="1154151" cy="1090789"/>
          </a:xfrm>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11" name="Imagen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Imagen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ángulo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hasCustomPrompt="1"/>
          </p:nvPr>
        </p:nvSpPr>
        <p:spPr>
          <a:xfrm>
            <a:off x="1127856" y="609598"/>
            <a:ext cx="8718877" cy="3036061"/>
          </a:xfrm>
        </p:spPr>
        <p:txBody>
          <a:bodyPr rtlCol="0" anchor="ctr"/>
          <a:lstStyle>
            <a:lvl1pPr>
              <a:defRPr sz="3200"/>
            </a:lvl1pPr>
          </a:lstStyle>
          <a:p>
            <a:pPr rtl="0"/>
            <a:r>
              <a:rPr lang="es-ES" noProof="0"/>
              <a:t>Haga clic para modificar el estilo del título del patrón</a:t>
            </a:r>
          </a:p>
        </p:txBody>
      </p:sp>
      <p:sp>
        <p:nvSpPr>
          <p:cNvPr id="12" name="Marcador de texto 3"/>
          <p:cNvSpPr>
            <a:spLocks noGrp="1"/>
          </p:cNvSpPr>
          <p:nvPr>
            <p:ph type="body" sz="half" idx="13"/>
          </p:nvPr>
        </p:nvSpPr>
        <p:spPr>
          <a:xfrm>
            <a:off x="1402288" y="3653379"/>
            <a:ext cx="815657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4" name="Marcador de posición de texto 3"/>
          <p:cNvSpPr>
            <a:spLocks noGrp="1"/>
          </p:cNvSpPr>
          <p:nvPr>
            <p:ph type="body" sz="half" idx="2"/>
          </p:nvPr>
        </p:nvSpPr>
        <p:spPr>
          <a:xfrm>
            <a:off x="680322" y="4711615"/>
            <a:ext cx="9613859" cy="1090789"/>
          </a:xfrm>
        </p:spPr>
        <p:txBody>
          <a:bodyPr rtlCol="0"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3DD51705-F3ED-4B2B-9471-CD8F1DB522AA}" type="datetime1">
              <a:rPr lang="es-ES" noProof="0" smtClean="0"/>
              <a:t>04/10/2020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a:xfrm>
            <a:off x="10729455" y="4709925"/>
            <a:ext cx="1154151" cy="1090789"/>
          </a:xfrm>
        </p:spPr>
        <p:txBody>
          <a:bodyPr rtlCol="0"/>
          <a:lstStyle/>
          <a:p>
            <a:pPr rtl="0"/>
            <a:fld id="{6D22F896-40B5-4ADD-8801-0D06FADFA095}" type="slidenum">
              <a:rPr lang="es-ES" noProof="0" smtClean="0"/>
              <a:t>‹#›</a:t>
            </a:fld>
            <a:endParaRPr lang="es-ES" noProof="0"/>
          </a:p>
        </p:txBody>
      </p:sp>
      <p:sp>
        <p:nvSpPr>
          <p:cNvPr id="16" name="Cuadro de texto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s-ES" sz="7200" noProof="0">
                <a:solidFill>
                  <a:schemeClr val="tx1"/>
                </a:solidFill>
                <a:effectLst/>
              </a:rPr>
              <a:t>“</a:t>
            </a:r>
          </a:p>
        </p:txBody>
      </p:sp>
      <p:sp>
        <p:nvSpPr>
          <p:cNvPr id="17" name="Cuadro de texto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72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Imagen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Imagen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ángulo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ángulo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19" y="4711615"/>
            <a:ext cx="9613862" cy="588535"/>
          </a:xfrm>
        </p:spPr>
        <p:txBody>
          <a:bodyPr rtlCol="0" anchor="b"/>
          <a:lstStyle>
            <a:lvl1pPr>
              <a:defRPr sz="3200"/>
            </a:lvl1pPr>
          </a:lstStyle>
          <a:p>
            <a:pPr rtl="0"/>
            <a:r>
              <a:rPr lang="es-ES" noProof="0"/>
              <a:t>Haga clic para modificar el estilo de título del patrón</a:t>
            </a:r>
          </a:p>
        </p:txBody>
      </p:sp>
      <p:sp>
        <p:nvSpPr>
          <p:cNvPr id="4" name="Marcador de posición de texto 3"/>
          <p:cNvSpPr>
            <a:spLocks noGrp="1"/>
          </p:cNvSpPr>
          <p:nvPr>
            <p:ph type="body" sz="half" idx="2"/>
          </p:nvPr>
        </p:nvSpPr>
        <p:spPr>
          <a:xfrm>
            <a:off x="680320" y="5300149"/>
            <a:ext cx="9613862" cy="502255"/>
          </a:xfrm>
        </p:spPr>
        <p:txBody>
          <a:bodyPr rtlCol="0"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7A284CCC-4056-4570-8AEA-229DEE3B12F8}" type="datetime1">
              <a:rPr lang="es-ES" noProof="0" smtClean="0"/>
              <a:t>04/10/2020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a:xfrm>
            <a:off x="10729455" y="4709925"/>
            <a:ext cx="1154151" cy="1090789"/>
          </a:xfrm>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Imagen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Imagen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ángulo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69222" y="753228"/>
            <a:ext cx="9624960" cy="1080938"/>
          </a:xfrm>
        </p:spPr>
        <p:txBody>
          <a:bodyPr rtlCol="0"/>
          <a:lstStyle/>
          <a:p>
            <a:pPr rtl="0"/>
            <a:r>
              <a:rPr lang="es-ES" noProof="0"/>
              <a:t>Haga clic para modificar el estilo de título del patrón</a:t>
            </a:r>
          </a:p>
        </p:txBody>
      </p:sp>
      <p:sp>
        <p:nvSpPr>
          <p:cNvPr id="7" name="Marcador de posición de texto 2"/>
          <p:cNvSpPr>
            <a:spLocks noGrp="1"/>
          </p:cNvSpPr>
          <p:nvPr>
            <p:ph type="body" idx="1"/>
          </p:nvPr>
        </p:nvSpPr>
        <p:spPr>
          <a:xfrm>
            <a:off x="660946" y="2336873"/>
            <a:ext cx="3070034"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8" name="Marcador de posición de texto 3"/>
          <p:cNvSpPr>
            <a:spLocks noGrp="1"/>
          </p:cNvSpPr>
          <p:nvPr>
            <p:ph type="body" sz="half" idx="15"/>
          </p:nvPr>
        </p:nvSpPr>
        <p:spPr>
          <a:xfrm>
            <a:off x="680322" y="3022673"/>
            <a:ext cx="3049702"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9" name="Marcador de posición de texto 4"/>
          <p:cNvSpPr>
            <a:spLocks noGrp="1"/>
          </p:cNvSpPr>
          <p:nvPr>
            <p:ph type="body" sz="quarter" idx="3"/>
          </p:nvPr>
        </p:nvSpPr>
        <p:spPr>
          <a:xfrm>
            <a:off x="3956025" y="233687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texto 3"/>
          <p:cNvSpPr>
            <a:spLocks noGrp="1"/>
          </p:cNvSpPr>
          <p:nvPr>
            <p:ph type="body" sz="half" idx="16"/>
          </p:nvPr>
        </p:nvSpPr>
        <p:spPr>
          <a:xfrm>
            <a:off x="3945470" y="3022673"/>
            <a:ext cx="3063240"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1" name="Marcador de posición de texto 4"/>
          <p:cNvSpPr>
            <a:spLocks noGrp="1"/>
          </p:cNvSpPr>
          <p:nvPr>
            <p:ph type="body" sz="quarter" idx="13"/>
          </p:nvPr>
        </p:nvSpPr>
        <p:spPr>
          <a:xfrm>
            <a:off x="7224156" y="2336873"/>
            <a:ext cx="307002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texto 3"/>
          <p:cNvSpPr>
            <a:spLocks noGrp="1"/>
          </p:cNvSpPr>
          <p:nvPr>
            <p:ph type="body" sz="half" idx="17"/>
          </p:nvPr>
        </p:nvSpPr>
        <p:spPr>
          <a:xfrm>
            <a:off x="7224156" y="3022673"/>
            <a:ext cx="3070025"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fecha 2"/>
          <p:cNvSpPr>
            <a:spLocks noGrp="1"/>
          </p:cNvSpPr>
          <p:nvPr>
            <p:ph type="dt" sz="half" idx="10"/>
          </p:nvPr>
        </p:nvSpPr>
        <p:spPr/>
        <p:txBody>
          <a:bodyPr rtlCol="0"/>
          <a:lstStyle/>
          <a:p>
            <a:pPr rtl="0"/>
            <a:fld id="{98C28A65-5BEE-4ADB-A5D5-FD0548AD2D25}" type="datetime1">
              <a:rPr lang="es-ES" noProof="0" smtClean="0"/>
              <a:t>04/10/2020</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Imagen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ángulo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0322" y="753228"/>
            <a:ext cx="9613860" cy="1080938"/>
          </a:xfrm>
        </p:spPr>
        <p:txBody>
          <a:bodyPr rtlCol="0"/>
          <a:lstStyle/>
          <a:p>
            <a:pPr rtl="0"/>
            <a:r>
              <a:rPr lang="es-ES" noProof="0"/>
              <a:t>Haga clic para modificar el estilo de título del patrón</a:t>
            </a:r>
          </a:p>
        </p:txBody>
      </p:sp>
      <p:sp>
        <p:nvSpPr>
          <p:cNvPr id="19" name="Marcador de texto 2"/>
          <p:cNvSpPr>
            <a:spLocks noGrp="1"/>
          </p:cNvSpPr>
          <p:nvPr>
            <p:ph type="body" idx="1"/>
          </p:nvPr>
        </p:nvSpPr>
        <p:spPr>
          <a:xfrm>
            <a:off x="680318" y="4297503"/>
            <a:ext cx="30497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posición de imagen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1" name="Marcador de posición de texto 3"/>
          <p:cNvSpPr>
            <a:spLocks noGrp="1"/>
          </p:cNvSpPr>
          <p:nvPr>
            <p:ph type="body" sz="half" idx="18"/>
          </p:nvPr>
        </p:nvSpPr>
        <p:spPr>
          <a:xfrm>
            <a:off x="680318" y="4873765"/>
            <a:ext cx="3049705"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2" name="Marcador de posición de texto 4"/>
          <p:cNvSpPr>
            <a:spLocks noGrp="1"/>
          </p:cNvSpPr>
          <p:nvPr>
            <p:ph type="body" sz="quarter" idx="3"/>
          </p:nvPr>
        </p:nvSpPr>
        <p:spPr>
          <a:xfrm>
            <a:off x="3945471" y="429750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3" name="Marcador de posición de imagen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4" name="Marcador de posición de texto 3"/>
          <p:cNvSpPr>
            <a:spLocks noGrp="1"/>
          </p:cNvSpPr>
          <p:nvPr>
            <p:ph type="body" sz="half" idx="19"/>
          </p:nvPr>
        </p:nvSpPr>
        <p:spPr>
          <a:xfrm>
            <a:off x="3944117" y="4873764"/>
            <a:ext cx="3067297"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5" name="Marcador de posición de texto 4"/>
          <p:cNvSpPr>
            <a:spLocks noGrp="1"/>
          </p:cNvSpPr>
          <p:nvPr>
            <p:ph type="body" sz="quarter" idx="13"/>
          </p:nvPr>
        </p:nvSpPr>
        <p:spPr>
          <a:xfrm>
            <a:off x="7230678" y="4297503"/>
            <a:ext cx="30635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6" name="Marcador de posición de imagen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7" name="Marcador de posición de texto 3"/>
          <p:cNvSpPr>
            <a:spLocks noGrp="1"/>
          </p:cNvSpPr>
          <p:nvPr>
            <p:ph type="body" sz="half" idx="20"/>
          </p:nvPr>
        </p:nvSpPr>
        <p:spPr>
          <a:xfrm>
            <a:off x="7230553" y="4873762"/>
            <a:ext cx="3067563"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fecha 2"/>
          <p:cNvSpPr>
            <a:spLocks noGrp="1"/>
          </p:cNvSpPr>
          <p:nvPr>
            <p:ph type="dt" sz="half" idx="10"/>
          </p:nvPr>
        </p:nvSpPr>
        <p:spPr/>
        <p:txBody>
          <a:bodyPr rtlCol="0"/>
          <a:lstStyle/>
          <a:p>
            <a:pPr rtl="0"/>
            <a:fld id="{2CEE06BA-6AC2-4F76-ABCF-8AC03FF29507}" type="datetime1">
              <a:rPr lang="es-ES" noProof="0" smtClean="0"/>
              <a:t>04/10/2020</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Imagen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ángulo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lvl1pPr algn="r">
              <a:defRPr/>
            </a:lvl1pPr>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F9FDC4E1-CD82-4576-A68D-23C747E06000}" type="datetime1">
              <a:rPr lang="es-ES" noProof="0" smtClean="0"/>
              <a:t>04/10/2020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ángulo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p:nvPr>
        </p:nvSpPr>
        <p:spPr>
          <a:xfrm>
            <a:off x="10129231" y="609597"/>
            <a:ext cx="1073802" cy="4353760"/>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680322" y="609597"/>
            <a:ext cx="8870004" cy="5326589"/>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a:xfrm>
            <a:off x="6807126" y="5936187"/>
            <a:ext cx="2743200" cy="365125"/>
          </a:xfrm>
        </p:spPr>
        <p:txBody>
          <a:bodyPr rtlCol="0"/>
          <a:lstStyle/>
          <a:p>
            <a:pPr rtl="0"/>
            <a:fld id="{6E118DC5-BEF0-4E53-B12A-53F5EFA97F0A}" type="datetime1">
              <a:rPr lang="es-ES" noProof="0" smtClean="0"/>
              <a:t>04/10/2020</a:t>
            </a:fld>
            <a:endParaRPr lang="es-ES" noProof="0"/>
          </a:p>
        </p:txBody>
      </p:sp>
      <p:sp>
        <p:nvSpPr>
          <p:cNvPr id="5" name="Marcador de pie de página 4"/>
          <p:cNvSpPr>
            <a:spLocks noGrp="1"/>
          </p:cNvSpPr>
          <p:nvPr>
            <p:ph type="ftr" sz="quarter" idx="11"/>
          </p:nvPr>
        </p:nvSpPr>
        <p:spPr>
          <a:xfrm>
            <a:off x="680321" y="5936188"/>
            <a:ext cx="6126805" cy="365125"/>
          </a:xfrm>
        </p:spPr>
        <p:txBody>
          <a:bodyPr rtlCol="0"/>
          <a:lstStyle/>
          <a:p>
            <a:pPr rtl="0"/>
            <a:endParaRPr lang="es-ES" noProof="0"/>
          </a:p>
        </p:txBody>
      </p:sp>
      <p:sp>
        <p:nvSpPr>
          <p:cNvPr id="6" name="Marcador de posición de número de diapositiva 5"/>
          <p:cNvSpPr>
            <a:spLocks noGrp="1"/>
          </p:cNvSpPr>
          <p:nvPr>
            <p:ph type="sldNum" sz="quarter" idx="12"/>
          </p:nvPr>
        </p:nvSpPr>
        <p:spPr>
          <a:xfrm>
            <a:off x="10097550" y="5398633"/>
            <a:ext cx="1154151" cy="1090789"/>
          </a:xfrm>
        </p:spPr>
        <p:txBody>
          <a:bodyPr rtlCol="0" anchor="t"/>
          <a:lstStyle>
            <a:lvl1pPr algn="ctr">
              <a:defRPr/>
            </a:lvl1pPr>
          </a:lstStyle>
          <a:p>
            <a:pPr rtl="0"/>
            <a:fld id="{6D22F896-40B5-4ADD-8801-0D06FADFA095}" type="slidenum">
              <a:rPr lang="es-ES" noProof="0" smtClean="0"/>
              <a:pPr rtl="0"/>
              <a:t>‹#›</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Imagen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ángulo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0738B830-4E13-48E9-A174-2A0024B11C61}" type="datetime1">
              <a:rPr lang="es-ES" noProof="0" smtClean="0"/>
              <a:t>04/10/2020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Imagen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ángulo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2869895"/>
            <a:ext cx="9613860" cy="1090788"/>
          </a:xfrm>
        </p:spPr>
        <p:txBody>
          <a:bodyPr rtlCol="0" anchor="ctr">
            <a:normAutofit/>
          </a:bodyPr>
          <a:lstStyle>
            <a:lvl1pPr algn="r">
              <a:defRPr sz="3600"/>
            </a:lvl1p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680322" y="4232171"/>
            <a:ext cx="9613860" cy="1704017"/>
          </a:xfrm>
        </p:spPr>
        <p:txBody>
          <a:bodyPr rtlCol="0">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5214CF09-BEA9-4757-9980-E99B729AE1F1}" type="datetime1">
              <a:rPr lang="es-ES" noProof="0" smtClean="0"/>
              <a:t>04/10/2020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a:xfrm>
            <a:off x="10729455" y="2869895"/>
            <a:ext cx="1154151" cy="1090789"/>
          </a:xfrm>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ángulo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sz="half" idx="1"/>
          </p:nvPr>
        </p:nvSpPr>
        <p:spPr>
          <a:xfrm>
            <a:off x="680320" y="2336873"/>
            <a:ext cx="4698358" cy="3599316"/>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p:nvPr>
        </p:nvSpPr>
        <p:spPr>
          <a:xfrm>
            <a:off x="5594123" y="2336873"/>
            <a:ext cx="4700058" cy="3599316"/>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414C2663-CFA7-4042-A682-EEEA2E2604DA}" type="datetime1">
              <a:rPr lang="es-ES" noProof="0" smtClean="0"/>
              <a:t>04/10/2020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Imagen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Imagen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ángulo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19" y="753229"/>
            <a:ext cx="9613863" cy="1080937"/>
          </a:xfrm>
        </p:spPr>
        <p:txBody>
          <a:bodyPr rtlCol="0"/>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906350" y="2336873"/>
            <a:ext cx="4472327" cy="69313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680322" y="3030008"/>
            <a:ext cx="4698355" cy="2906179"/>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p:nvPr>
        </p:nvSpPr>
        <p:spPr>
          <a:xfrm>
            <a:off x="5820154" y="2336873"/>
            <a:ext cx="4474028" cy="692076"/>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5594123" y="3030008"/>
            <a:ext cx="4700059" cy="2906179"/>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A8024F09-AB3F-4BA8-9ECC-D65A50F28CD5}" type="datetime1">
              <a:rPr lang="es-ES" noProof="0" smtClean="0"/>
              <a:t>04/10/2020</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Imagen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ángulo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422CB20F-B561-49B0-BC31-C8ACCAE24B8D}" type="datetime1">
              <a:rPr lang="es-ES" noProof="0" smtClean="0"/>
              <a:t>04/10/2020</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ángulo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fecha 1"/>
          <p:cNvSpPr>
            <a:spLocks noGrp="1"/>
          </p:cNvSpPr>
          <p:nvPr>
            <p:ph type="dt" sz="half" idx="10"/>
          </p:nvPr>
        </p:nvSpPr>
        <p:spPr/>
        <p:txBody>
          <a:bodyPr rtlCol="0"/>
          <a:lstStyle/>
          <a:p>
            <a:pPr rtl="0"/>
            <a:fld id="{06588806-B258-4010-9532-0211BFB15C20}" type="datetime1">
              <a:rPr lang="es-ES" noProof="0" smtClean="0"/>
              <a:t>04/10/2020</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ángulo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27"/>
            <a:ext cx="9613859" cy="1080940"/>
          </a:xfrm>
        </p:spPr>
        <p:txBody>
          <a:bodyPr rtlCol="0" anchor="ctr">
            <a:normAutofit/>
          </a:bodyPr>
          <a:lstStyle>
            <a:lvl1pPr>
              <a:defRPr sz="3600"/>
            </a:lvl1pPr>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4685846" y="2336873"/>
            <a:ext cx="5608336" cy="3599313"/>
          </a:xfrm>
        </p:spPr>
        <p:txBody>
          <a:bodyPr rtlCol="0"/>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680322" y="2336872"/>
            <a:ext cx="3790078"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el estilo de texto del patrón</a:t>
            </a:r>
          </a:p>
        </p:txBody>
      </p:sp>
      <p:sp>
        <p:nvSpPr>
          <p:cNvPr id="5" name="Marcador de fecha 4"/>
          <p:cNvSpPr>
            <a:spLocks noGrp="1"/>
          </p:cNvSpPr>
          <p:nvPr>
            <p:ph type="dt" sz="half" idx="10"/>
          </p:nvPr>
        </p:nvSpPr>
        <p:spPr/>
        <p:txBody>
          <a:bodyPr rtlCol="0"/>
          <a:lstStyle/>
          <a:p>
            <a:pPr rtl="0"/>
            <a:fld id="{4D862A7F-3772-4176-9089-87E19DB48C38}" type="datetime1">
              <a:rPr lang="es-ES" noProof="0" smtClean="0"/>
              <a:t>04/10/2020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ángulo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3" y="753228"/>
            <a:ext cx="9613857" cy="1080938"/>
          </a:xfrm>
        </p:spPr>
        <p:txBody>
          <a:bodyPr rtlCol="0" anchor="ctr">
            <a:normAutofit/>
          </a:bodyPr>
          <a:lstStyle>
            <a:lvl1pPr>
              <a:defRPr sz="36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680323" y="2336873"/>
            <a:ext cx="3876256" cy="3599315"/>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editar el estilo de texto del patrón</a:t>
            </a:r>
          </a:p>
        </p:txBody>
      </p:sp>
      <p:sp>
        <p:nvSpPr>
          <p:cNvPr id="5" name="Marcador de fecha 4"/>
          <p:cNvSpPr>
            <a:spLocks noGrp="1"/>
          </p:cNvSpPr>
          <p:nvPr>
            <p:ph type="dt" sz="half" idx="10"/>
          </p:nvPr>
        </p:nvSpPr>
        <p:spPr/>
        <p:txBody>
          <a:bodyPr rtlCol="0"/>
          <a:lstStyle/>
          <a:p>
            <a:pPr rtl="0"/>
            <a:fld id="{0551AAC7-DB46-4328-BC35-DDB5193FF632}" type="datetime1">
              <a:rPr lang="es-ES" noProof="0" smtClean="0"/>
              <a:t>04/10/2020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n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osición de título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C6A80AEF-1058-4D07-A120-45C86EB1FB53}" type="datetime1">
              <a:rPr lang="es-ES" noProof="0" smtClean="0"/>
              <a:t>04/10/2020</a:t>
            </a:fld>
            <a:endParaRPr lang="es-ES" noProof="0" dirty="0"/>
          </a:p>
        </p:txBody>
      </p:sp>
      <p:sp>
        <p:nvSpPr>
          <p:cNvPr id="5" name="Marcador de pie de página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endParaRPr lang="es-ES" noProof="0"/>
          </a:p>
        </p:txBody>
      </p:sp>
      <p:sp>
        <p:nvSpPr>
          <p:cNvPr id="6" name="Marcador de posición de número de diapositiva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rtl="0"/>
            <a:fld id="{6D22F896-40B5-4ADD-8801-0D06FADFA095}" type="slidenum">
              <a:rPr lang="es-ES" noProof="0" smtClean="0"/>
              <a:pPr rtl="0"/>
              <a:t>‹#›</a:t>
            </a:fld>
            <a:endParaRPr lang="es-ES"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Imagen 8" descr="imagen abstracta geométrica">
            <a:extLst>
              <a:ext uri="{FF2B5EF4-FFF2-40B4-BE49-F238E27FC236}">
                <a16:creationId xmlns:a16="http://schemas.microsoft.com/office/drawing/2014/main" id="{1F6EA444-CCD5-43A4-848C-62DE7C63DDF9}"/>
              </a:ext>
              <a:ext uri="{C183D7F6-B498-43B3-948B-1728B52AA6E4}">
                <adec:decorative xmlns:adec="http://schemas.microsoft.com/office/drawing/2017/decorative" val="0"/>
              </a:ext>
            </a:extLst>
          </p:cNvPr>
          <p:cNvPicPr>
            <a:picLocks noChangeAspect="1"/>
          </p:cNvPicPr>
          <p:nvPr/>
        </p:nvPicPr>
        <p:blipFill rotWithShape="1">
          <a:blip r:embed="rId3"/>
          <a:srcRect t="10360" r="9091" b="10360"/>
          <a:stretch/>
        </p:blipFill>
        <p:spPr>
          <a:xfrm>
            <a:off x="-3176" y="9"/>
            <a:ext cx="12192000" cy="6857991"/>
          </a:xfrm>
          <a:prstGeom prst="rect">
            <a:avLst/>
          </a:prstGeom>
        </p:spPr>
      </p:pic>
      <p:sp>
        <p:nvSpPr>
          <p:cNvPr id="25" name="Rectángulo 24">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CF6AF5ED-FC20-4831-8454-D57E6A498BE8}"/>
              </a:ext>
            </a:extLst>
          </p:cNvPr>
          <p:cNvSpPr>
            <a:spLocks noGrp="1"/>
          </p:cNvSpPr>
          <p:nvPr>
            <p:ph type="ctrTitle"/>
          </p:nvPr>
        </p:nvSpPr>
        <p:spPr>
          <a:xfrm>
            <a:off x="532952" y="4402062"/>
            <a:ext cx="8428217" cy="940240"/>
          </a:xfrm>
        </p:spPr>
        <p:txBody>
          <a:bodyPr rtlCol="0">
            <a:normAutofit/>
          </a:bodyPr>
          <a:lstStyle/>
          <a:p>
            <a:r>
              <a:rPr lang="es-ES" sz="4800" noProof="1"/>
              <a:t>Global Fire Detect</a:t>
            </a:r>
          </a:p>
        </p:txBody>
      </p:sp>
      <p:sp>
        <p:nvSpPr>
          <p:cNvPr id="3" name="Subtítulo 2">
            <a:extLst>
              <a:ext uri="{FF2B5EF4-FFF2-40B4-BE49-F238E27FC236}">
                <a16:creationId xmlns:a16="http://schemas.microsoft.com/office/drawing/2014/main" id="{4129664F-1730-4E16-9129-9C058466EFC7}"/>
              </a:ext>
            </a:extLst>
          </p:cNvPr>
          <p:cNvSpPr>
            <a:spLocks noGrp="1"/>
          </p:cNvSpPr>
          <p:nvPr>
            <p:ph type="subTitle" idx="1"/>
          </p:nvPr>
        </p:nvSpPr>
        <p:spPr>
          <a:xfrm>
            <a:off x="848063" y="5408277"/>
            <a:ext cx="8133478" cy="406566"/>
          </a:xfrm>
        </p:spPr>
        <p:txBody>
          <a:bodyPr rtlCol="0">
            <a:normAutofit/>
          </a:bodyPr>
          <a:lstStyle/>
          <a:p>
            <a:pPr rtl="0"/>
            <a:r>
              <a:rPr lang="es-ES" sz="1800" noProof="1"/>
              <a:t>NASA International Space Apps Challenge</a:t>
            </a:r>
          </a:p>
        </p:txBody>
      </p:sp>
      <p:sp>
        <p:nvSpPr>
          <p:cNvPr id="29" name="Rectángulo 28">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sp>
        <p:nvSpPr>
          <p:cNvPr id="27" name="Rectángulo 26">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ángulo 30">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pic>
        <p:nvPicPr>
          <p:cNvPr id="5" name="Imagen 4">
            <a:extLst>
              <a:ext uri="{FF2B5EF4-FFF2-40B4-BE49-F238E27FC236}">
                <a16:creationId xmlns:a16="http://schemas.microsoft.com/office/drawing/2014/main" id="{BD6E8EA0-9C9D-4D99-8BA2-C76BEF063429}"/>
              </a:ext>
            </a:extLst>
          </p:cNvPr>
          <p:cNvPicPr>
            <a:picLocks noChangeAspect="1"/>
          </p:cNvPicPr>
          <p:nvPr/>
        </p:nvPicPr>
        <p:blipFill>
          <a:blip r:embed="rId6"/>
          <a:stretch>
            <a:fillRect/>
          </a:stretch>
        </p:blipFill>
        <p:spPr>
          <a:xfrm>
            <a:off x="-130174" y="4049396"/>
            <a:ext cx="3296224" cy="2136079"/>
          </a:xfrm>
          <a:prstGeom prst="rect">
            <a:avLst/>
          </a:prstGeom>
        </p:spPr>
      </p:pic>
      <p:pic>
        <p:nvPicPr>
          <p:cNvPr id="8" name="Imagen 7">
            <a:extLst>
              <a:ext uri="{FF2B5EF4-FFF2-40B4-BE49-F238E27FC236}">
                <a16:creationId xmlns:a16="http://schemas.microsoft.com/office/drawing/2014/main" id="{00ABC12B-6371-41A2-AAF9-2C77A804E3F7}"/>
              </a:ext>
            </a:extLst>
          </p:cNvPr>
          <p:cNvPicPr>
            <a:picLocks noChangeAspect="1"/>
          </p:cNvPicPr>
          <p:nvPr/>
        </p:nvPicPr>
        <p:blipFill>
          <a:blip r:embed="rId7"/>
          <a:stretch>
            <a:fillRect/>
          </a:stretch>
        </p:blipFill>
        <p:spPr>
          <a:xfrm>
            <a:off x="9221519" y="4402062"/>
            <a:ext cx="2857500" cy="1143000"/>
          </a:xfrm>
          <a:prstGeom prst="rect">
            <a:avLst/>
          </a:prstGeom>
        </p:spPr>
      </p:pic>
    </p:spTree>
    <p:extLst>
      <p:ext uri="{BB962C8B-B14F-4D97-AF65-F5344CB8AC3E}">
        <p14:creationId xmlns:p14="http://schemas.microsoft.com/office/powerpoint/2010/main" val="1017681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71" name="Grupo 7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2" name="Rectángulo 7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pic>
          <p:nvPicPr>
            <p:cNvPr id="73" name="Imagen 7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Marcador de contenido 2">
            <a:extLst>
              <a:ext uri="{FF2B5EF4-FFF2-40B4-BE49-F238E27FC236}">
                <a16:creationId xmlns:a16="http://schemas.microsoft.com/office/drawing/2014/main" id="{231938DA-620A-4CBC-BBE9-7431181FEEAC}"/>
              </a:ext>
            </a:extLst>
          </p:cNvPr>
          <p:cNvSpPr>
            <a:spLocks noGrp="1"/>
          </p:cNvSpPr>
          <p:nvPr>
            <p:ph idx="1"/>
          </p:nvPr>
        </p:nvSpPr>
        <p:spPr>
          <a:xfrm>
            <a:off x="680322" y="2336873"/>
            <a:ext cx="5041628" cy="3599316"/>
          </a:xfrm>
        </p:spPr>
        <p:txBody>
          <a:bodyPr rtlCol="0">
            <a:normAutofit lnSpcReduction="10000"/>
          </a:bodyPr>
          <a:lstStyle/>
          <a:p>
            <a:pPr rtl="0">
              <a:lnSpc>
                <a:spcPct val="100000"/>
              </a:lnSpc>
            </a:pPr>
            <a:r>
              <a:rPr lang="es-MX" sz="2000" noProof="1"/>
              <a:t>Help to prevent forest fires</a:t>
            </a:r>
          </a:p>
          <a:p>
            <a:pPr rtl="0">
              <a:lnSpc>
                <a:spcPct val="100000"/>
              </a:lnSpc>
            </a:pPr>
            <a:r>
              <a:rPr lang="es-MX" sz="2000" noProof="1"/>
              <a:t>Alert firefighters when a fire is happening so they can go as quickly as possible</a:t>
            </a:r>
          </a:p>
          <a:p>
            <a:pPr rtl="0">
              <a:lnSpc>
                <a:spcPct val="100000"/>
              </a:lnSpc>
            </a:pPr>
            <a:r>
              <a:rPr lang="es-MX" sz="2000" noProof="1"/>
              <a:t>Report to the people what to do in a fire</a:t>
            </a:r>
          </a:p>
          <a:p>
            <a:pPr rtl="0">
              <a:lnSpc>
                <a:spcPct val="100000"/>
              </a:lnSpc>
            </a:pPr>
            <a:r>
              <a:rPr lang="es-MX" sz="2000" noProof="1"/>
              <a:t>Provide a map to know which zones are more prone to a fire</a:t>
            </a:r>
          </a:p>
          <a:p>
            <a:pPr rtl="0">
              <a:lnSpc>
                <a:spcPct val="100000"/>
              </a:lnSpc>
            </a:pPr>
            <a:r>
              <a:rPr lang="es-MX" sz="2000" noProof="1"/>
              <a:t>Visualize the areas which are most probable to spread the fire.</a:t>
            </a:r>
            <a:endParaRPr lang="es-ES" sz="2000" noProof="1"/>
          </a:p>
          <a:p>
            <a:pPr rtl="0">
              <a:lnSpc>
                <a:spcPct val="100000"/>
              </a:lnSpc>
            </a:pPr>
            <a:endParaRPr lang="es-ES" sz="2000" noProof="1"/>
          </a:p>
        </p:txBody>
      </p:sp>
      <p:pic>
        <p:nvPicPr>
          <p:cNvPr id="10" name="Imagen 9">
            <a:extLst>
              <a:ext uri="{FF2B5EF4-FFF2-40B4-BE49-F238E27FC236}">
                <a16:creationId xmlns:a16="http://schemas.microsoft.com/office/drawing/2014/main" id="{3B093CFC-D141-4494-87B6-0CE4A5794C0C}"/>
              </a:ext>
            </a:extLst>
          </p:cNvPr>
          <p:cNvPicPr>
            <a:picLocks noChangeAspect="1"/>
          </p:cNvPicPr>
          <p:nvPr/>
        </p:nvPicPr>
        <p:blipFill rotWithShape="1">
          <a:blip r:embed="rId4"/>
          <a:srcRect/>
          <a:stretch/>
        </p:blipFill>
        <p:spPr>
          <a:xfrm>
            <a:off x="5895975" y="0"/>
            <a:ext cx="6296605" cy="6858000"/>
          </a:xfrm>
          <a:prstGeom prst="rect">
            <a:avLst/>
          </a:prstGeom>
          <a:ln>
            <a:noFill/>
          </a:ln>
          <a:effectLst/>
        </p:spPr>
      </p:pic>
      <p:sp>
        <p:nvSpPr>
          <p:cNvPr id="75" name="Rectángulo 7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1EFDF349-B4ED-4B46-89D0-6CCB5684D201}"/>
              </a:ext>
            </a:extLst>
          </p:cNvPr>
          <p:cNvSpPr>
            <a:spLocks noGrp="1"/>
          </p:cNvSpPr>
          <p:nvPr>
            <p:ph type="title"/>
          </p:nvPr>
        </p:nvSpPr>
        <p:spPr>
          <a:xfrm>
            <a:off x="573789" y="695790"/>
            <a:ext cx="5658335" cy="1080938"/>
          </a:xfrm>
        </p:spPr>
        <p:txBody>
          <a:bodyPr rtlCol="0">
            <a:normAutofit/>
          </a:bodyPr>
          <a:lstStyle/>
          <a:p>
            <a:pPr rtl="0"/>
            <a:r>
              <a:rPr lang="es-ES" noProof="1"/>
              <a:t>Purpose of the App</a:t>
            </a:r>
          </a:p>
        </p:txBody>
      </p:sp>
      <p:pic>
        <p:nvPicPr>
          <p:cNvPr id="77" name="Imagen 7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3446443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A54A2A-8720-4609-A4BD-C1FE3FEE99B4}"/>
              </a:ext>
            </a:extLst>
          </p:cNvPr>
          <p:cNvSpPr>
            <a:spLocks noGrp="1"/>
          </p:cNvSpPr>
          <p:nvPr>
            <p:ph type="title"/>
          </p:nvPr>
        </p:nvSpPr>
        <p:spPr>
          <a:xfrm>
            <a:off x="680321" y="753227"/>
            <a:ext cx="9613859" cy="1080940"/>
          </a:xfrm>
        </p:spPr>
        <p:txBody>
          <a:bodyPr anchor="ctr">
            <a:normAutofit/>
          </a:bodyPr>
          <a:lstStyle/>
          <a:p>
            <a:r>
              <a:rPr lang="es-MX" dirty="0"/>
              <a:t>Features of the App</a:t>
            </a:r>
            <a:endParaRPr lang="es-AR" dirty="0"/>
          </a:p>
        </p:txBody>
      </p:sp>
      <p:sp>
        <p:nvSpPr>
          <p:cNvPr id="4" name="Marcador de texto 3">
            <a:extLst>
              <a:ext uri="{FF2B5EF4-FFF2-40B4-BE49-F238E27FC236}">
                <a16:creationId xmlns:a16="http://schemas.microsoft.com/office/drawing/2014/main" id="{1EF9CB4A-5407-4FBD-82F3-09A50C207312}"/>
              </a:ext>
            </a:extLst>
          </p:cNvPr>
          <p:cNvSpPr>
            <a:spLocks noGrp="1"/>
          </p:cNvSpPr>
          <p:nvPr>
            <p:ph type="body" sz="half" idx="2"/>
          </p:nvPr>
        </p:nvSpPr>
        <p:spPr>
          <a:xfrm>
            <a:off x="564912" y="1834167"/>
            <a:ext cx="4582524" cy="4075089"/>
          </a:xfrm>
        </p:spPr>
        <p:txBody>
          <a:bodyPr anchor="ctr">
            <a:normAutofit/>
          </a:bodyPr>
          <a:lstStyle/>
          <a:p>
            <a:endParaRPr lang="es-MX" dirty="0"/>
          </a:p>
          <a:p>
            <a:pPr rtl="0">
              <a:lnSpc>
                <a:spcPct val="100000"/>
              </a:lnSpc>
            </a:pPr>
            <a:r>
              <a:rPr lang="es-MX" noProof="1"/>
              <a:t>The App has a map that uses the MODIS/SMAP sensors.</a:t>
            </a:r>
          </a:p>
          <a:p>
            <a:pPr marL="285750" indent="-285750" rtl="0">
              <a:lnSpc>
                <a:spcPct val="100000"/>
              </a:lnSpc>
              <a:buFont typeface="Arial" panose="020B0604020202020204" pitchFamily="34" charset="0"/>
              <a:buChar char="•"/>
            </a:pPr>
            <a:r>
              <a:rPr lang="es-MX" noProof="1"/>
              <a:t>On the map are indicated burned zones (red colour).</a:t>
            </a:r>
          </a:p>
          <a:p>
            <a:pPr marL="285750" indent="-285750" rtl="0">
              <a:lnSpc>
                <a:spcPct val="100000"/>
              </a:lnSpc>
              <a:buFont typeface="Arial" panose="020B0604020202020204" pitchFamily="34" charset="0"/>
              <a:buChar char="•"/>
            </a:pPr>
            <a:r>
              <a:rPr lang="es-MX" noProof="1"/>
              <a:t>Zones already burned historically(Orange colour).</a:t>
            </a:r>
          </a:p>
          <a:p>
            <a:pPr marL="285750" indent="-285750" rtl="0">
              <a:lnSpc>
                <a:spcPct val="100000"/>
              </a:lnSpc>
              <a:buFont typeface="Arial" panose="020B0604020202020204" pitchFamily="34" charset="0"/>
              <a:buChar char="•"/>
            </a:pPr>
            <a:r>
              <a:rPr lang="es-MX" noProof="1"/>
              <a:t>Zones with possible fires (yellow colour).</a:t>
            </a:r>
          </a:p>
          <a:p>
            <a:pPr marL="285750" indent="-285750" rtl="0">
              <a:lnSpc>
                <a:spcPct val="100000"/>
              </a:lnSpc>
              <a:buFont typeface="Arial" panose="020B0604020202020204" pitchFamily="34" charset="0"/>
              <a:buChar char="•"/>
            </a:pPr>
            <a:r>
              <a:rPr lang="es-MX" noProof="1"/>
              <a:t>Zones with a low chance of fire (green colour).</a:t>
            </a:r>
            <a:endParaRPr lang="es-MX" dirty="0"/>
          </a:p>
        </p:txBody>
      </p:sp>
      <p:pic>
        <p:nvPicPr>
          <p:cNvPr id="11" name="Marcador de contenido 10">
            <a:extLst>
              <a:ext uri="{FF2B5EF4-FFF2-40B4-BE49-F238E27FC236}">
                <a16:creationId xmlns:a16="http://schemas.microsoft.com/office/drawing/2014/main" id="{D9D8D8F2-4734-492E-ACDF-31C633BBAA96}"/>
              </a:ext>
            </a:extLst>
          </p:cNvPr>
          <p:cNvPicPr>
            <a:picLocks noGrp="1" noChangeAspect="1"/>
          </p:cNvPicPr>
          <p:nvPr>
            <p:ph idx="1"/>
          </p:nvPr>
        </p:nvPicPr>
        <p:blipFill>
          <a:blip r:embed="rId2"/>
          <a:stretch>
            <a:fillRect/>
          </a:stretch>
        </p:blipFill>
        <p:spPr>
          <a:xfrm>
            <a:off x="5487250" y="4739432"/>
            <a:ext cx="921912" cy="933109"/>
          </a:xfrm>
        </p:spPr>
      </p:pic>
      <p:pic>
        <p:nvPicPr>
          <p:cNvPr id="14" name="Imagen 13">
            <a:extLst>
              <a:ext uri="{FF2B5EF4-FFF2-40B4-BE49-F238E27FC236}">
                <a16:creationId xmlns:a16="http://schemas.microsoft.com/office/drawing/2014/main" id="{EA90CA99-1397-471F-B98B-CDB833435386}"/>
              </a:ext>
            </a:extLst>
          </p:cNvPr>
          <p:cNvPicPr>
            <a:picLocks noChangeAspect="1"/>
          </p:cNvPicPr>
          <p:nvPr/>
        </p:nvPicPr>
        <p:blipFill>
          <a:blip r:embed="rId3"/>
          <a:stretch>
            <a:fillRect/>
          </a:stretch>
        </p:blipFill>
        <p:spPr>
          <a:xfrm>
            <a:off x="4457217" y="1185459"/>
            <a:ext cx="3148255" cy="4452760"/>
          </a:xfrm>
          <a:prstGeom prst="rect">
            <a:avLst/>
          </a:prstGeom>
        </p:spPr>
      </p:pic>
      <p:pic>
        <p:nvPicPr>
          <p:cNvPr id="19" name="Imagen 18">
            <a:extLst>
              <a:ext uri="{FF2B5EF4-FFF2-40B4-BE49-F238E27FC236}">
                <a16:creationId xmlns:a16="http://schemas.microsoft.com/office/drawing/2014/main" id="{2113CACB-E001-4CFC-8FFE-269FA46B4A04}"/>
              </a:ext>
            </a:extLst>
          </p:cNvPr>
          <p:cNvPicPr>
            <a:picLocks noChangeAspect="1"/>
          </p:cNvPicPr>
          <p:nvPr/>
        </p:nvPicPr>
        <p:blipFill>
          <a:blip r:embed="rId4"/>
          <a:stretch>
            <a:fillRect/>
          </a:stretch>
        </p:blipFill>
        <p:spPr>
          <a:xfrm>
            <a:off x="8471700" y="4636655"/>
            <a:ext cx="1307859" cy="1225512"/>
          </a:xfrm>
          <a:prstGeom prst="rect">
            <a:avLst/>
          </a:prstGeom>
        </p:spPr>
      </p:pic>
      <p:pic>
        <p:nvPicPr>
          <p:cNvPr id="21" name="Imagen 20">
            <a:extLst>
              <a:ext uri="{FF2B5EF4-FFF2-40B4-BE49-F238E27FC236}">
                <a16:creationId xmlns:a16="http://schemas.microsoft.com/office/drawing/2014/main" id="{9BE61546-AC0A-40AE-BE29-3C07043094F3}"/>
              </a:ext>
            </a:extLst>
          </p:cNvPr>
          <p:cNvPicPr>
            <a:picLocks noChangeAspect="1"/>
          </p:cNvPicPr>
          <p:nvPr/>
        </p:nvPicPr>
        <p:blipFill>
          <a:blip r:embed="rId5"/>
          <a:stretch>
            <a:fillRect/>
          </a:stretch>
        </p:blipFill>
        <p:spPr>
          <a:xfrm>
            <a:off x="8522885" y="995833"/>
            <a:ext cx="1271835" cy="2684986"/>
          </a:xfrm>
          <a:prstGeom prst="rect">
            <a:avLst/>
          </a:prstGeom>
        </p:spPr>
      </p:pic>
      <p:sp>
        <p:nvSpPr>
          <p:cNvPr id="22" name="CuadroTexto 21">
            <a:extLst>
              <a:ext uri="{FF2B5EF4-FFF2-40B4-BE49-F238E27FC236}">
                <a16:creationId xmlns:a16="http://schemas.microsoft.com/office/drawing/2014/main" id="{3B3A0868-D9CD-4F23-8CEC-476414A20FF2}"/>
              </a:ext>
            </a:extLst>
          </p:cNvPr>
          <p:cNvSpPr txBox="1"/>
          <p:nvPr/>
        </p:nvSpPr>
        <p:spPr>
          <a:xfrm>
            <a:off x="6409162" y="2904986"/>
            <a:ext cx="1803344" cy="369332"/>
          </a:xfrm>
          <a:prstGeom prst="rect">
            <a:avLst/>
          </a:prstGeom>
          <a:noFill/>
        </p:spPr>
        <p:txBody>
          <a:bodyPr wrap="square" rtlCol="0">
            <a:spAutoFit/>
          </a:bodyPr>
          <a:lstStyle/>
          <a:p>
            <a:r>
              <a:rPr lang="es-AR" dirty="0"/>
              <a:t>Burning areas</a:t>
            </a:r>
          </a:p>
        </p:txBody>
      </p:sp>
      <p:sp>
        <p:nvSpPr>
          <p:cNvPr id="24" name="CuadroTexto 23">
            <a:extLst>
              <a:ext uri="{FF2B5EF4-FFF2-40B4-BE49-F238E27FC236}">
                <a16:creationId xmlns:a16="http://schemas.microsoft.com/office/drawing/2014/main" id="{CA18C5FF-65F9-4CB3-94E4-69E820D421A4}"/>
              </a:ext>
            </a:extLst>
          </p:cNvPr>
          <p:cNvSpPr txBox="1"/>
          <p:nvPr/>
        </p:nvSpPr>
        <p:spPr>
          <a:xfrm>
            <a:off x="6488021" y="4882820"/>
            <a:ext cx="1643865" cy="923330"/>
          </a:xfrm>
          <a:prstGeom prst="rect">
            <a:avLst/>
          </a:prstGeom>
          <a:noFill/>
        </p:spPr>
        <p:txBody>
          <a:bodyPr wrap="square" rtlCol="0">
            <a:spAutoFit/>
          </a:bodyPr>
          <a:lstStyle/>
          <a:p>
            <a:r>
              <a:rPr lang="es-AR" dirty="0"/>
              <a:t>Zones already burned historically</a:t>
            </a:r>
          </a:p>
        </p:txBody>
      </p:sp>
      <p:sp>
        <p:nvSpPr>
          <p:cNvPr id="25" name="CuadroTexto 24">
            <a:extLst>
              <a:ext uri="{FF2B5EF4-FFF2-40B4-BE49-F238E27FC236}">
                <a16:creationId xmlns:a16="http://schemas.microsoft.com/office/drawing/2014/main" id="{797F814A-916F-4056-A326-1E92BAD89AD6}"/>
              </a:ext>
            </a:extLst>
          </p:cNvPr>
          <p:cNvSpPr txBox="1"/>
          <p:nvPr/>
        </p:nvSpPr>
        <p:spPr>
          <a:xfrm>
            <a:off x="9779559" y="2963634"/>
            <a:ext cx="2110168" cy="369332"/>
          </a:xfrm>
          <a:prstGeom prst="rect">
            <a:avLst/>
          </a:prstGeom>
          <a:noFill/>
        </p:spPr>
        <p:txBody>
          <a:bodyPr wrap="square" rtlCol="0">
            <a:spAutoFit/>
          </a:bodyPr>
          <a:lstStyle/>
          <a:p>
            <a:r>
              <a:rPr lang="es-AR" dirty="0"/>
              <a:t>Possible fire zones</a:t>
            </a:r>
          </a:p>
        </p:txBody>
      </p:sp>
      <p:sp>
        <p:nvSpPr>
          <p:cNvPr id="26" name="CuadroTexto 25">
            <a:extLst>
              <a:ext uri="{FF2B5EF4-FFF2-40B4-BE49-F238E27FC236}">
                <a16:creationId xmlns:a16="http://schemas.microsoft.com/office/drawing/2014/main" id="{6E181B82-A44E-4F78-920A-C9B4DEFFA975}"/>
              </a:ext>
            </a:extLst>
          </p:cNvPr>
          <p:cNvSpPr txBox="1"/>
          <p:nvPr/>
        </p:nvSpPr>
        <p:spPr>
          <a:xfrm>
            <a:off x="9794720" y="4882820"/>
            <a:ext cx="2110168" cy="646331"/>
          </a:xfrm>
          <a:prstGeom prst="rect">
            <a:avLst/>
          </a:prstGeom>
          <a:noFill/>
        </p:spPr>
        <p:txBody>
          <a:bodyPr wrap="square" rtlCol="0">
            <a:spAutoFit/>
          </a:bodyPr>
          <a:lstStyle/>
          <a:p>
            <a:r>
              <a:rPr lang="es-AR" dirty="0"/>
              <a:t>Zones with a low chance or fire</a:t>
            </a:r>
          </a:p>
        </p:txBody>
      </p:sp>
      <p:sp>
        <p:nvSpPr>
          <p:cNvPr id="27" name="CuadroTexto 26">
            <a:extLst>
              <a:ext uri="{FF2B5EF4-FFF2-40B4-BE49-F238E27FC236}">
                <a16:creationId xmlns:a16="http://schemas.microsoft.com/office/drawing/2014/main" id="{F110007B-106E-4C1B-8553-5535253B2EA2}"/>
              </a:ext>
            </a:extLst>
          </p:cNvPr>
          <p:cNvSpPr txBox="1"/>
          <p:nvPr/>
        </p:nvSpPr>
        <p:spPr>
          <a:xfrm>
            <a:off x="7915851" y="2137290"/>
            <a:ext cx="1538876" cy="523220"/>
          </a:xfrm>
          <a:prstGeom prst="rect">
            <a:avLst/>
          </a:prstGeom>
          <a:noFill/>
        </p:spPr>
        <p:txBody>
          <a:bodyPr wrap="square" rtlCol="0">
            <a:spAutoFit/>
          </a:bodyPr>
          <a:lstStyle/>
          <a:p>
            <a:r>
              <a:rPr lang="es-MX" sz="2800" dirty="0"/>
              <a:t>POINT:</a:t>
            </a:r>
            <a:endParaRPr lang="es-AR" sz="2800" dirty="0"/>
          </a:p>
        </p:txBody>
      </p:sp>
    </p:spTree>
    <p:extLst>
      <p:ext uri="{BB962C8B-B14F-4D97-AF65-F5344CB8AC3E}">
        <p14:creationId xmlns:p14="http://schemas.microsoft.com/office/powerpoint/2010/main" val="2205269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DC7A1-7839-4A71-92F9-4292A11A961E}"/>
              </a:ext>
            </a:extLst>
          </p:cNvPr>
          <p:cNvSpPr>
            <a:spLocks noGrp="1"/>
          </p:cNvSpPr>
          <p:nvPr>
            <p:ph type="title"/>
          </p:nvPr>
        </p:nvSpPr>
        <p:spPr/>
        <p:txBody>
          <a:bodyPr/>
          <a:lstStyle/>
          <a:p>
            <a:r>
              <a:rPr lang="es-AR" dirty="0"/>
              <a:t>Functioning of the App</a:t>
            </a:r>
          </a:p>
        </p:txBody>
      </p:sp>
      <p:sp>
        <p:nvSpPr>
          <p:cNvPr id="3" name="Marcador de texto 2">
            <a:extLst>
              <a:ext uri="{FF2B5EF4-FFF2-40B4-BE49-F238E27FC236}">
                <a16:creationId xmlns:a16="http://schemas.microsoft.com/office/drawing/2014/main" id="{2269B735-60B6-491C-9C77-B725F7382B68}"/>
              </a:ext>
            </a:extLst>
          </p:cNvPr>
          <p:cNvSpPr>
            <a:spLocks noGrp="1"/>
          </p:cNvSpPr>
          <p:nvPr>
            <p:ph type="body" idx="1"/>
          </p:nvPr>
        </p:nvSpPr>
        <p:spPr>
          <a:xfrm>
            <a:off x="1623673" y="2176566"/>
            <a:ext cx="4472327" cy="693135"/>
          </a:xfrm>
        </p:spPr>
        <p:txBody>
          <a:bodyPr>
            <a:normAutofit lnSpcReduction="10000"/>
          </a:bodyPr>
          <a:lstStyle/>
          <a:p>
            <a:r>
              <a:rPr lang="es-AR" dirty="0"/>
              <a:t>General map of the affected zone</a:t>
            </a:r>
          </a:p>
        </p:txBody>
      </p:sp>
      <p:pic>
        <p:nvPicPr>
          <p:cNvPr id="8" name="Content Placeholder 7">
            <a:extLst>
              <a:ext uri="{FF2B5EF4-FFF2-40B4-BE49-F238E27FC236}">
                <a16:creationId xmlns:a16="http://schemas.microsoft.com/office/drawing/2014/main" id="{C8FDAA44-CF4F-4396-9706-85DF41104777}"/>
              </a:ext>
              <a:ext uri="{C183D7F6-B498-43B3-948B-1728B52AA6E4}">
                <adec:decorative xmlns:adec="http://schemas.microsoft.com/office/drawing/2017/decorative" val="1"/>
              </a:ext>
            </a:extLst>
          </p:cNvPr>
          <p:cNvPicPr>
            <a:picLocks noGrp="1" noChangeAspect="1"/>
          </p:cNvPicPr>
          <p:nvPr>
            <p:ph sz="half" idx="2"/>
          </p:nvPr>
        </p:nvPicPr>
        <p:blipFill>
          <a:blip r:embed="rId2"/>
          <a:stretch>
            <a:fillRect/>
          </a:stretch>
        </p:blipFill>
        <p:spPr>
          <a:xfrm>
            <a:off x="3745171" y="3194991"/>
            <a:ext cx="2901323" cy="3118692"/>
          </a:xfrm>
        </p:spPr>
      </p:pic>
      <p:sp>
        <p:nvSpPr>
          <p:cNvPr id="5" name="Marcador de texto 4">
            <a:extLst>
              <a:ext uri="{FF2B5EF4-FFF2-40B4-BE49-F238E27FC236}">
                <a16:creationId xmlns:a16="http://schemas.microsoft.com/office/drawing/2014/main" id="{B5C1ED09-3B08-4E26-BC26-57960FF538BB}"/>
              </a:ext>
            </a:extLst>
          </p:cNvPr>
          <p:cNvSpPr>
            <a:spLocks noGrp="1"/>
          </p:cNvSpPr>
          <p:nvPr>
            <p:ph type="body" sz="quarter" idx="3"/>
          </p:nvPr>
        </p:nvSpPr>
        <p:spPr>
          <a:xfrm>
            <a:off x="7405866" y="2177625"/>
            <a:ext cx="4474028" cy="692076"/>
          </a:xfrm>
        </p:spPr>
        <p:txBody>
          <a:bodyPr>
            <a:normAutofit lnSpcReduction="10000"/>
          </a:bodyPr>
          <a:lstStyle/>
          <a:p>
            <a:r>
              <a:rPr lang="es-AR" dirty="0"/>
              <a:t>Concrete map of the fire zone</a:t>
            </a:r>
          </a:p>
        </p:txBody>
      </p:sp>
      <p:pic>
        <p:nvPicPr>
          <p:cNvPr id="7" name="Marcador de contenido 6">
            <a:extLst>
              <a:ext uri="{FF2B5EF4-FFF2-40B4-BE49-F238E27FC236}">
                <a16:creationId xmlns:a16="http://schemas.microsoft.com/office/drawing/2014/main" id="{8C3408DF-FD3E-4DD3-9534-40049CDB66C3}"/>
              </a:ext>
            </a:extLst>
          </p:cNvPr>
          <p:cNvPicPr>
            <a:picLocks noGrp="1" noChangeAspect="1"/>
          </p:cNvPicPr>
          <p:nvPr>
            <p:ph sz="quarter" idx="4"/>
          </p:nvPr>
        </p:nvPicPr>
        <p:blipFill>
          <a:blip r:embed="rId3"/>
          <a:stretch>
            <a:fillRect/>
          </a:stretch>
        </p:blipFill>
        <p:spPr>
          <a:xfrm>
            <a:off x="8159264" y="3028948"/>
            <a:ext cx="3126386" cy="3576353"/>
          </a:xfrm>
          <a:prstGeom prst="rect">
            <a:avLst/>
          </a:prstGeom>
        </p:spPr>
      </p:pic>
      <p:sp>
        <p:nvSpPr>
          <p:cNvPr id="15" name="Flecha: a la derecha 14">
            <a:extLst>
              <a:ext uri="{FF2B5EF4-FFF2-40B4-BE49-F238E27FC236}">
                <a16:creationId xmlns:a16="http://schemas.microsoft.com/office/drawing/2014/main" id="{6FE67217-99E9-42B9-8214-7F8D5F21C290}"/>
              </a:ext>
            </a:extLst>
          </p:cNvPr>
          <p:cNvSpPr/>
          <p:nvPr/>
        </p:nvSpPr>
        <p:spPr>
          <a:xfrm>
            <a:off x="2232401" y="4213162"/>
            <a:ext cx="1448726" cy="541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16" name="Marcador de contenido 11">
            <a:extLst>
              <a:ext uri="{FF2B5EF4-FFF2-40B4-BE49-F238E27FC236}">
                <a16:creationId xmlns:a16="http://schemas.microsoft.com/office/drawing/2014/main" id="{93EC3DF6-B1FA-4F6A-BE0A-554051D3582F}"/>
              </a:ext>
            </a:extLst>
          </p:cNvPr>
          <p:cNvPicPr>
            <a:picLocks noChangeAspect="1"/>
          </p:cNvPicPr>
          <p:nvPr/>
        </p:nvPicPr>
        <p:blipFill>
          <a:blip r:embed="rId4"/>
          <a:stretch>
            <a:fillRect/>
          </a:stretch>
        </p:blipFill>
        <p:spPr>
          <a:xfrm>
            <a:off x="401912" y="3092208"/>
            <a:ext cx="1830490" cy="3324259"/>
          </a:xfrm>
          <a:prstGeom prst="rect">
            <a:avLst/>
          </a:prstGeom>
        </p:spPr>
      </p:pic>
      <p:sp>
        <p:nvSpPr>
          <p:cNvPr id="17" name="Flecha: a la derecha 16">
            <a:extLst>
              <a:ext uri="{FF2B5EF4-FFF2-40B4-BE49-F238E27FC236}">
                <a16:creationId xmlns:a16="http://schemas.microsoft.com/office/drawing/2014/main" id="{69AFA836-2DB3-46B9-822C-3B00268E1258}"/>
              </a:ext>
            </a:extLst>
          </p:cNvPr>
          <p:cNvSpPr/>
          <p:nvPr/>
        </p:nvSpPr>
        <p:spPr>
          <a:xfrm>
            <a:off x="6775951" y="4259814"/>
            <a:ext cx="1259830" cy="494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2768190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9F3A3-A4FC-4E04-A36A-0941DE05A71A}"/>
              </a:ext>
            </a:extLst>
          </p:cNvPr>
          <p:cNvSpPr>
            <a:spLocks noGrp="1"/>
          </p:cNvSpPr>
          <p:nvPr>
            <p:ph type="title"/>
          </p:nvPr>
        </p:nvSpPr>
        <p:spPr/>
        <p:txBody>
          <a:bodyPr/>
          <a:lstStyle/>
          <a:p>
            <a:r>
              <a:rPr lang="es-AR" dirty="0"/>
              <a:t>Other functions of the App</a:t>
            </a:r>
            <a:endParaRPr lang="en-US" dirty="0"/>
          </a:p>
        </p:txBody>
      </p:sp>
      <p:sp>
        <p:nvSpPr>
          <p:cNvPr id="4" name="Text Placeholder 3">
            <a:extLst>
              <a:ext uri="{FF2B5EF4-FFF2-40B4-BE49-F238E27FC236}">
                <a16:creationId xmlns:a16="http://schemas.microsoft.com/office/drawing/2014/main" id="{18355DC8-9830-4F82-8408-3DE506BBD0CA}"/>
              </a:ext>
            </a:extLst>
          </p:cNvPr>
          <p:cNvSpPr>
            <a:spLocks noGrp="1"/>
          </p:cNvSpPr>
          <p:nvPr>
            <p:ph type="body" sz="half" idx="2"/>
          </p:nvPr>
        </p:nvSpPr>
        <p:spPr>
          <a:xfrm>
            <a:off x="0" y="2042437"/>
            <a:ext cx="5562286" cy="4062335"/>
          </a:xfrm>
        </p:spPr>
        <p:txBody>
          <a:bodyPr>
            <a:normAutofit/>
          </a:bodyPr>
          <a:lstStyle/>
          <a:p>
            <a:pPr marL="285750" indent="-285750">
              <a:buFont typeface="Arial" panose="020B0604020202020204" pitchFamily="34" charset="0"/>
              <a:buChar char="•"/>
            </a:pPr>
            <a:r>
              <a:rPr lang="es-AR" dirty="0"/>
              <a:t>The App have other good options, like the location of the fire stations, the location of the hospitals, and the location of the hydrant aircraft airports.</a:t>
            </a:r>
          </a:p>
          <a:p>
            <a:pPr marL="285750" indent="-285750">
              <a:buFont typeface="Arial" panose="020B0604020202020204" pitchFamily="34" charset="0"/>
              <a:buChar char="•"/>
            </a:pPr>
            <a:endParaRPr lang="es-AR" dirty="0"/>
          </a:p>
          <a:p>
            <a:pPr marL="285750" indent="-285750">
              <a:buFont typeface="Arial" panose="020B0604020202020204" pitchFamily="34" charset="0"/>
              <a:buChar char="•"/>
            </a:pPr>
            <a:endParaRPr lang="es-AR" dirty="0"/>
          </a:p>
          <a:p>
            <a:pPr marL="285750" indent="-285750">
              <a:buFont typeface="Arial" panose="020B0604020202020204" pitchFamily="34" charset="0"/>
              <a:buChar char="•"/>
            </a:pPr>
            <a:r>
              <a:rPr lang="es-AR" dirty="0"/>
              <a:t>Also it counts with a camera, where anyone could take photos to the fires so that the page can be updated and then we can know what are the new zones already burned.</a:t>
            </a:r>
          </a:p>
          <a:p>
            <a:pPr marL="285750" indent="-285750">
              <a:buFont typeface="Arial" panose="020B0604020202020204" pitchFamily="34" charset="0"/>
              <a:buChar char="•"/>
            </a:pPr>
            <a:endParaRPr lang="es-AR" dirty="0"/>
          </a:p>
          <a:p>
            <a:pPr marL="285750" indent="-285750">
              <a:buFont typeface="Arial" panose="020B0604020202020204" pitchFamily="34" charset="0"/>
              <a:buChar char="•"/>
            </a:pPr>
            <a:r>
              <a:rPr lang="es-AR" dirty="0"/>
              <a:t>Also it counts with an option to watch the weather.</a:t>
            </a:r>
            <a:endParaRPr lang="en-US" dirty="0"/>
          </a:p>
        </p:txBody>
      </p:sp>
      <p:pic>
        <p:nvPicPr>
          <p:cNvPr id="15" name="Picture Placeholder 14">
            <a:extLst>
              <a:ext uri="{FF2B5EF4-FFF2-40B4-BE49-F238E27FC236}">
                <a16:creationId xmlns:a16="http://schemas.microsoft.com/office/drawing/2014/main" id="{3DA018C0-D0C8-4D21-9989-D7DD377CEA57}"/>
              </a:ext>
            </a:extLst>
          </p:cNvPr>
          <p:cNvPicPr>
            <a:picLocks noGrp="1" noChangeAspect="1"/>
          </p:cNvPicPr>
          <p:nvPr>
            <p:ph type="pic" idx="1"/>
          </p:nvPr>
        </p:nvPicPr>
        <p:blipFill>
          <a:blip r:embed="rId2"/>
          <a:srcRect l="3233" r="3233"/>
          <a:stretch>
            <a:fillRect/>
          </a:stretch>
        </p:blipFill>
        <p:spPr>
          <a:xfrm>
            <a:off x="7959123" y="5124669"/>
            <a:ext cx="1181100" cy="769235"/>
          </a:xfrm>
          <a:prstGeom prst="rect">
            <a:avLst/>
          </a:prstGeom>
        </p:spPr>
      </p:pic>
      <p:pic>
        <p:nvPicPr>
          <p:cNvPr id="16" name="Picture 15">
            <a:extLst>
              <a:ext uri="{FF2B5EF4-FFF2-40B4-BE49-F238E27FC236}">
                <a16:creationId xmlns:a16="http://schemas.microsoft.com/office/drawing/2014/main" id="{22F1F012-5B35-43A5-A9D8-6438B7539777}"/>
              </a:ext>
            </a:extLst>
          </p:cNvPr>
          <p:cNvPicPr>
            <a:picLocks noChangeAspect="1"/>
          </p:cNvPicPr>
          <p:nvPr/>
        </p:nvPicPr>
        <p:blipFill>
          <a:blip r:embed="rId3"/>
          <a:stretch>
            <a:fillRect/>
          </a:stretch>
        </p:blipFill>
        <p:spPr>
          <a:xfrm>
            <a:off x="7797627" y="3927795"/>
            <a:ext cx="1514050" cy="769235"/>
          </a:xfrm>
          <a:prstGeom prst="rect">
            <a:avLst/>
          </a:prstGeom>
        </p:spPr>
      </p:pic>
      <p:pic>
        <p:nvPicPr>
          <p:cNvPr id="17" name="Picture 16">
            <a:extLst>
              <a:ext uri="{FF2B5EF4-FFF2-40B4-BE49-F238E27FC236}">
                <a16:creationId xmlns:a16="http://schemas.microsoft.com/office/drawing/2014/main" id="{DF52726D-B44F-4F87-9B71-184F0D160392}"/>
              </a:ext>
            </a:extLst>
          </p:cNvPr>
          <p:cNvPicPr>
            <a:picLocks noChangeAspect="1"/>
          </p:cNvPicPr>
          <p:nvPr/>
        </p:nvPicPr>
        <p:blipFill>
          <a:blip r:embed="rId4"/>
          <a:stretch>
            <a:fillRect/>
          </a:stretch>
        </p:blipFill>
        <p:spPr>
          <a:xfrm>
            <a:off x="9734279" y="2426611"/>
            <a:ext cx="1671367" cy="1080938"/>
          </a:xfrm>
          <a:prstGeom prst="rect">
            <a:avLst/>
          </a:prstGeom>
        </p:spPr>
      </p:pic>
      <p:pic>
        <p:nvPicPr>
          <p:cNvPr id="18" name="Picture 17">
            <a:extLst>
              <a:ext uri="{FF2B5EF4-FFF2-40B4-BE49-F238E27FC236}">
                <a16:creationId xmlns:a16="http://schemas.microsoft.com/office/drawing/2014/main" id="{25721BF0-C7C1-4DDB-A139-E79EEA999213}"/>
              </a:ext>
            </a:extLst>
          </p:cNvPr>
          <p:cNvPicPr>
            <a:picLocks noChangeAspect="1"/>
          </p:cNvPicPr>
          <p:nvPr/>
        </p:nvPicPr>
        <p:blipFill>
          <a:blip r:embed="rId5"/>
          <a:stretch>
            <a:fillRect/>
          </a:stretch>
        </p:blipFill>
        <p:spPr>
          <a:xfrm>
            <a:off x="6096000" y="2369137"/>
            <a:ext cx="1189406" cy="1080938"/>
          </a:xfrm>
          <a:prstGeom prst="rect">
            <a:avLst/>
          </a:prstGeom>
        </p:spPr>
      </p:pic>
      <p:pic>
        <p:nvPicPr>
          <p:cNvPr id="19" name="Picture 18">
            <a:extLst>
              <a:ext uri="{FF2B5EF4-FFF2-40B4-BE49-F238E27FC236}">
                <a16:creationId xmlns:a16="http://schemas.microsoft.com/office/drawing/2014/main" id="{151CCEE8-40D1-4651-B19B-42A713DC9157}"/>
              </a:ext>
            </a:extLst>
          </p:cNvPr>
          <p:cNvPicPr>
            <a:picLocks noChangeAspect="1"/>
          </p:cNvPicPr>
          <p:nvPr/>
        </p:nvPicPr>
        <p:blipFill>
          <a:blip r:embed="rId6"/>
          <a:stretch>
            <a:fillRect/>
          </a:stretch>
        </p:blipFill>
        <p:spPr>
          <a:xfrm>
            <a:off x="7959123" y="2319056"/>
            <a:ext cx="1181100" cy="1181100"/>
          </a:xfrm>
          <a:prstGeom prst="rect">
            <a:avLst/>
          </a:prstGeom>
        </p:spPr>
      </p:pic>
    </p:spTree>
    <p:extLst>
      <p:ext uri="{BB962C8B-B14F-4D97-AF65-F5344CB8AC3E}">
        <p14:creationId xmlns:p14="http://schemas.microsoft.com/office/powerpoint/2010/main" val="351632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5A9167-94B4-4BA0-B5B3-A735CD2B07B3}"/>
              </a:ext>
            </a:extLst>
          </p:cNvPr>
          <p:cNvSpPr>
            <a:spLocks noGrp="1"/>
          </p:cNvSpPr>
          <p:nvPr>
            <p:ph type="title"/>
          </p:nvPr>
        </p:nvSpPr>
        <p:spPr/>
        <p:txBody>
          <a:bodyPr/>
          <a:lstStyle/>
          <a:p>
            <a:r>
              <a:rPr lang="es-AR" dirty="0"/>
              <a:t>The sensors used in the App</a:t>
            </a:r>
          </a:p>
        </p:txBody>
      </p:sp>
      <p:sp>
        <p:nvSpPr>
          <p:cNvPr id="3" name="Marcador de texto 2">
            <a:extLst>
              <a:ext uri="{FF2B5EF4-FFF2-40B4-BE49-F238E27FC236}">
                <a16:creationId xmlns:a16="http://schemas.microsoft.com/office/drawing/2014/main" id="{53CCC0B2-8F1C-4E63-9529-FF5041028DA0}"/>
              </a:ext>
            </a:extLst>
          </p:cNvPr>
          <p:cNvSpPr>
            <a:spLocks noGrp="1"/>
          </p:cNvSpPr>
          <p:nvPr>
            <p:ph type="body" idx="1"/>
          </p:nvPr>
        </p:nvSpPr>
        <p:spPr>
          <a:xfrm>
            <a:off x="623085" y="2836704"/>
            <a:ext cx="4907740" cy="1080937"/>
          </a:xfrm>
        </p:spPr>
        <p:txBody>
          <a:bodyPr>
            <a:noAutofit/>
          </a:bodyPr>
          <a:lstStyle/>
          <a:p>
            <a:pPr marL="342900" indent="-342900">
              <a:buFont typeface="Arial" panose="020B0604020202020204" pitchFamily="34" charset="0"/>
              <a:buChar char="•"/>
            </a:pPr>
            <a:r>
              <a:rPr lang="es-MX" sz="1400" dirty="0">
                <a:solidFill>
                  <a:schemeClr val="bg1"/>
                </a:solidFill>
              </a:rPr>
              <a:t>MODIS sensor (Moderate Resolution Imaging Spectroradiometer): </a:t>
            </a:r>
            <a:r>
              <a:rPr lang="es-MX" sz="1400" dirty="0"/>
              <a:t>the MODIS sensor is a sensor that identifies the rared radiation emitted by fires. This radiation can be traslated quickly into a map where they are shown all fire spots. This sensor is in the Terra and Aqua satellite.</a:t>
            </a:r>
          </a:p>
          <a:p>
            <a:pPr marL="342900" indent="-342900">
              <a:buFont typeface="Arial" panose="020B0604020202020204" pitchFamily="34" charset="0"/>
              <a:buChar char="•"/>
            </a:pPr>
            <a:r>
              <a:rPr lang="es-MX" sz="1400" dirty="0">
                <a:solidFill>
                  <a:schemeClr val="bg1"/>
                </a:solidFill>
              </a:rPr>
              <a:t>Drones: </a:t>
            </a:r>
            <a:r>
              <a:rPr lang="es-ES" sz="1400" dirty="0"/>
              <a:t>It could be used with the App to remove the detected spots by the MODIS sensor and avoid a bigger fire.</a:t>
            </a:r>
            <a:endParaRPr lang="es-AR" sz="1400" dirty="0">
              <a:solidFill>
                <a:schemeClr val="bg1"/>
              </a:solidFill>
            </a:endParaRPr>
          </a:p>
        </p:txBody>
      </p:sp>
      <p:pic>
        <p:nvPicPr>
          <p:cNvPr id="12" name="Marcador de contenido 11">
            <a:extLst>
              <a:ext uri="{FF2B5EF4-FFF2-40B4-BE49-F238E27FC236}">
                <a16:creationId xmlns:a16="http://schemas.microsoft.com/office/drawing/2014/main" id="{D5B4E974-C1B1-4B82-969E-A3A7FFF38F43}"/>
              </a:ext>
            </a:extLst>
          </p:cNvPr>
          <p:cNvPicPr>
            <a:picLocks noGrp="1" noChangeAspect="1"/>
          </p:cNvPicPr>
          <p:nvPr>
            <p:ph sz="half" idx="2"/>
          </p:nvPr>
        </p:nvPicPr>
        <p:blipFill>
          <a:blip r:embed="rId2"/>
          <a:stretch>
            <a:fillRect/>
          </a:stretch>
        </p:blipFill>
        <p:spPr>
          <a:xfrm>
            <a:off x="5960029" y="3860506"/>
            <a:ext cx="4907740" cy="2805219"/>
          </a:xfrm>
        </p:spPr>
      </p:pic>
      <p:sp>
        <p:nvSpPr>
          <p:cNvPr id="5" name="Marcador de texto 4">
            <a:extLst>
              <a:ext uri="{FF2B5EF4-FFF2-40B4-BE49-F238E27FC236}">
                <a16:creationId xmlns:a16="http://schemas.microsoft.com/office/drawing/2014/main" id="{7AC6E983-C891-428C-89FA-B4F6224555A8}"/>
              </a:ext>
            </a:extLst>
          </p:cNvPr>
          <p:cNvSpPr>
            <a:spLocks noGrp="1"/>
          </p:cNvSpPr>
          <p:nvPr>
            <p:ph type="body" sz="quarter" idx="3"/>
          </p:nvPr>
        </p:nvSpPr>
        <p:spPr>
          <a:xfrm>
            <a:off x="5757728" y="2348063"/>
            <a:ext cx="4835435" cy="1298862"/>
          </a:xfrm>
        </p:spPr>
        <p:txBody>
          <a:bodyPr>
            <a:noAutofit/>
          </a:bodyPr>
          <a:lstStyle/>
          <a:p>
            <a:pPr marL="342900" indent="-342900">
              <a:buFont typeface="Arial" panose="020B0604020202020204" pitchFamily="34" charset="0"/>
              <a:buChar char="•"/>
            </a:pPr>
            <a:r>
              <a:rPr lang="es-MX" sz="1400" dirty="0">
                <a:solidFill>
                  <a:schemeClr val="bg1"/>
                </a:solidFill>
              </a:rPr>
              <a:t>SMAP sensor (Soil Moisture Active Passive): </a:t>
            </a:r>
            <a:r>
              <a:rPr lang="es-MX" sz="1400" dirty="0"/>
              <a:t>SMAP sensor is designed to measure </a:t>
            </a:r>
            <a:r>
              <a:rPr lang="es-MX" sz="1400" dirty="0" err="1"/>
              <a:t>soil</a:t>
            </a:r>
            <a:r>
              <a:rPr lang="es-MX" sz="1400" dirty="0"/>
              <a:t> </a:t>
            </a:r>
            <a:r>
              <a:rPr lang="es-MX" sz="1400" dirty="0" err="1"/>
              <a:t>moisture</a:t>
            </a:r>
            <a:r>
              <a:rPr lang="es-MX" sz="1400" dirty="0"/>
              <a:t>. This allows to observe changes on all the world in timescales ranging from major storms to repeated measurements of changes throughout the seasons. This sensor use the SMAP satellite, and send information everyday to the App, so every 16 hours as much, it been renovated</a:t>
            </a:r>
            <a:endParaRPr lang="es-AR" sz="1400" dirty="0"/>
          </a:p>
        </p:txBody>
      </p:sp>
      <p:pic>
        <p:nvPicPr>
          <p:cNvPr id="14" name="Marcador de contenido 13">
            <a:extLst>
              <a:ext uri="{FF2B5EF4-FFF2-40B4-BE49-F238E27FC236}">
                <a16:creationId xmlns:a16="http://schemas.microsoft.com/office/drawing/2014/main" id="{87D31322-7B86-49DD-9310-6ACBC6654783}"/>
              </a:ext>
            </a:extLst>
          </p:cNvPr>
          <p:cNvPicPr>
            <a:picLocks noGrp="1" noChangeAspect="1"/>
          </p:cNvPicPr>
          <p:nvPr>
            <p:ph sz="quarter" idx="4"/>
          </p:nvPr>
        </p:nvPicPr>
        <p:blipFill>
          <a:blip r:embed="rId3"/>
          <a:stretch>
            <a:fillRect/>
          </a:stretch>
        </p:blipFill>
        <p:spPr>
          <a:xfrm>
            <a:off x="1528599" y="4021296"/>
            <a:ext cx="3096712" cy="2477370"/>
          </a:xfrm>
        </p:spPr>
      </p:pic>
    </p:spTree>
    <p:extLst>
      <p:ext uri="{BB962C8B-B14F-4D97-AF65-F5344CB8AC3E}">
        <p14:creationId xmlns:p14="http://schemas.microsoft.com/office/powerpoint/2010/main" val="3599783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E5A9-C7A1-47BB-AA79-CF6EA2DD32E3}"/>
              </a:ext>
            </a:extLst>
          </p:cNvPr>
          <p:cNvSpPr>
            <a:spLocks noGrp="1"/>
          </p:cNvSpPr>
          <p:nvPr>
            <p:ph type="title"/>
          </p:nvPr>
        </p:nvSpPr>
        <p:spPr>
          <a:xfrm>
            <a:off x="680321" y="753227"/>
            <a:ext cx="9613859" cy="1080940"/>
          </a:xfrm>
        </p:spPr>
        <p:txBody>
          <a:bodyPr anchor="ctr">
            <a:normAutofit/>
          </a:bodyPr>
          <a:lstStyle/>
          <a:p>
            <a:r>
              <a:rPr lang="es-AR" dirty="0"/>
              <a:t>Fire categories</a:t>
            </a:r>
            <a:endParaRPr lang="en-US" dirty="0"/>
          </a:p>
        </p:txBody>
      </p:sp>
      <p:pic>
        <p:nvPicPr>
          <p:cNvPr id="6" name="Picture Placeholder 5" descr="A sunset over a fire&#10;&#10;Description automatically generated">
            <a:extLst>
              <a:ext uri="{FF2B5EF4-FFF2-40B4-BE49-F238E27FC236}">
                <a16:creationId xmlns:a16="http://schemas.microsoft.com/office/drawing/2014/main" id="{9BC3476E-CB42-4D04-BEE1-34511B521F79}"/>
              </a:ext>
            </a:extLst>
          </p:cNvPr>
          <p:cNvPicPr>
            <a:picLocks noGrp="1" noChangeAspect="1"/>
          </p:cNvPicPr>
          <p:nvPr>
            <p:ph idx="1"/>
          </p:nvPr>
        </p:nvPicPr>
        <p:blipFill rotWithShape="1">
          <a:blip r:embed="rId2"/>
          <a:srcRect t="1927" r="1" b="1928"/>
          <a:stretch/>
        </p:blipFill>
        <p:spPr>
          <a:xfrm>
            <a:off x="4685846" y="2336873"/>
            <a:ext cx="5608336" cy="3599313"/>
          </a:xfrm>
          <a:noFill/>
        </p:spPr>
      </p:pic>
      <p:sp>
        <p:nvSpPr>
          <p:cNvPr id="4" name="Text Placeholder 3">
            <a:extLst>
              <a:ext uri="{FF2B5EF4-FFF2-40B4-BE49-F238E27FC236}">
                <a16:creationId xmlns:a16="http://schemas.microsoft.com/office/drawing/2014/main" id="{DC443203-8A1B-4197-B2B5-08F834E5518C}"/>
              </a:ext>
            </a:extLst>
          </p:cNvPr>
          <p:cNvSpPr>
            <a:spLocks noGrp="1"/>
          </p:cNvSpPr>
          <p:nvPr>
            <p:ph type="body" sz="half" idx="2"/>
          </p:nvPr>
        </p:nvSpPr>
        <p:spPr>
          <a:xfrm>
            <a:off x="680321" y="2752078"/>
            <a:ext cx="3936067" cy="2915893"/>
          </a:xfrm>
        </p:spPr>
        <p:txBody>
          <a:bodyPr anchor="ctr">
            <a:noAutofit/>
          </a:bodyPr>
          <a:lstStyle/>
          <a:p>
            <a:r>
              <a:rPr lang="es-ES" sz="1400" dirty="0">
                <a:solidFill>
                  <a:schemeClr val="tx2">
                    <a:lumMod val="10000"/>
                  </a:schemeClr>
                </a:solidFill>
              </a:rPr>
              <a:t>Level I.</a:t>
            </a:r>
            <a:r>
              <a:rPr lang="es-ES" sz="1400" dirty="0"/>
              <a:t> Small fires</a:t>
            </a:r>
            <a:r>
              <a:rPr lang="es-MX" sz="1400" dirty="0"/>
              <a:t>. To be controlled, it requires just volunteer staff of the comunities. </a:t>
            </a:r>
          </a:p>
          <a:p>
            <a:r>
              <a:rPr lang="es-ES" sz="1400" dirty="0">
                <a:solidFill>
                  <a:schemeClr val="tx2">
                    <a:lumMod val="10000"/>
                  </a:schemeClr>
                </a:solidFill>
              </a:rPr>
              <a:t>Level II. </a:t>
            </a:r>
            <a:r>
              <a:rPr lang="es-MX" sz="1400" dirty="0"/>
              <a:t>Medium fires. To be controlled, it requires the participation of other institutes </a:t>
            </a:r>
            <a:r>
              <a:rPr lang="es-MX" sz="1400" dirty="0" err="1"/>
              <a:t>like</a:t>
            </a:r>
            <a:r>
              <a:rPr lang="es-MX" sz="1400" dirty="0"/>
              <a:t> Civil Protection, Secretary of National Defense, Municipal Government and other instances of Estatal Government.</a:t>
            </a:r>
            <a:endParaRPr lang="es-ES" sz="1400" dirty="0"/>
          </a:p>
          <a:p>
            <a:r>
              <a:rPr lang="es-ES" sz="1400" dirty="0">
                <a:solidFill>
                  <a:schemeClr val="tx2">
                    <a:lumMod val="10000"/>
                  </a:schemeClr>
                </a:solidFill>
              </a:rPr>
              <a:t>Level III. </a:t>
            </a:r>
            <a:r>
              <a:rPr lang="es-MX" sz="1400" dirty="0"/>
              <a:t>High fires. It requires the participation and resources of other institutes of the Federal Government.</a:t>
            </a:r>
            <a:endParaRPr lang="en-US" sz="1400" dirty="0"/>
          </a:p>
        </p:txBody>
      </p:sp>
    </p:spTree>
    <p:extLst>
      <p:ext uri="{BB962C8B-B14F-4D97-AF65-F5344CB8AC3E}">
        <p14:creationId xmlns:p14="http://schemas.microsoft.com/office/powerpoint/2010/main" val="454019196"/>
      </p:ext>
    </p:extLst>
  </p:cSld>
  <p:clrMapOvr>
    <a:masterClrMapping/>
  </p:clrMapOvr>
</p:sld>
</file>

<file path=ppt/theme/theme1.xml><?xml version="1.0" encoding="utf-8"?>
<a:theme xmlns:a="http://schemas.openxmlformats.org/drawingml/2006/main" name="Berlí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Office_36806966_TF11161285.potx" id="{7325A28F-9247-498D-87B6-0BF3CD31B6DD}" vid="{40543C41-23B4-4E6D-9C45-DEE328816E2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13FBCD-4DF7-4ECF-9257-7B99D5499325}">
  <ds:schemaRefs>
    <ds:schemaRef ds:uri="http://schemas.microsoft.com/sharepoint/v3/contenttype/forms"/>
  </ds:schemaRefs>
</ds:datastoreItem>
</file>

<file path=customXml/itemProps2.xml><?xml version="1.0" encoding="utf-8"?>
<ds:datastoreItem xmlns:ds="http://schemas.openxmlformats.org/officeDocument/2006/customXml" ds:itemID="{FE0B8658-DE86-42E1-9D01-970FE6B6ABA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E14B9E1-7F97-4662-8FB1-AC5A81D5A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246</TotalTime>
  <Words>461</Words>
  <Application>Microsoft Office PowerPoint</Application>
  <PresentationFormat>Widescreen</PresentationFormat>
  <Paragraphs>40</Paragraphs>
  <Slides>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Trebuchet MS</vt:lpstr>
      <vt:lpstr>Berlín</vt:lpstr>
      <vt:lpstr>Global Fire Detect</vt:lpstr>
      <vt:lpstr>Purpose of the App</vt:lpstr>
      <vt:lpstr>Features of the App</vt:lpstr>
      <vt:lpstr>Functioning of the App</vt:lpstr>
      <vt:lpstr>Other functions of the App</vt:lpstr>
      <vt:lpstr>The sensors used in the App</vt:lpstr>
      <vt:lpstr>Fire categories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Fire Detect</dc:title>
  <dc:creator>agusbajoterra055@gmail.com</dc:creator>
  <cp:lastModifiedBy>agusbajoterra055@gmail.com</cp:lastModifiedBy>
  <cp:revision>26</cp:revision>
  <dcterms:created xsi:type="dcterms:W3CDTF">2020-10-03T17:18:35Z</dcterms:created>
  <dcterms:modified xsi:type="dcterms:W3CDTF">2020-10-05T01:57:42Z</dcterms:modified>
</cp:coreProperties>
</file>